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media/audio1.bin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40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8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1" descr="TitleSlideOverla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103188" y="1997075"/>
            <a:ext cx="9264650" cy="3670300"/>
            <a:chOff x="103644" y="1997845"/>
            <a:chExt cx="9264100" cy="3669157"/>
          </a:xfrm>
        </p:grpSpPr>
        <p:sp>
          <p:nvSpPr>
            <p:cNvPr id="6" name="Freeform 5"/>
            <p:cNvSpPr/>
            <p:nvPr/>
          </p:nvSpPr>
          <p:spPr>
            <a:xfrm rot="15669120">
              <a:off x="3703347" y="-841681"/>
              <a:ext cx="2064694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7" name="Freeform 6"/>
            <p:cNvSpPr/>
            <p:nvPr/>
          </p:nvSpPr>
          <p:spPr>
            <a:xfrm rot="15660000">
              <a:off x="5179505" y="1578770"/>
              <a:ext cx="1041076" cy="7135388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8" name="Freeform 7"/>
            <p:cNvSpPr/>
            <p:nvPr/>
          </p:nvSpPr>
          <p:spPr>
            <a:xfrm rot="15660000">
              <a:off x="6127967" y="-69104"/>
              <a:ext cx="931572" cy="5297173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9" name="Freeform 8"/>
            <p:cNvSpPr/>
            <p:nvPr/>
          </p:nvSpPr>
          <p:spPr>
            <a:xfrm rot="15660000">
              <a:off x="5623969" y="-611195"/>
              <a:ext cx="963313" cy="6321050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0" name="Freeform 9"/>
            <p:cNvSpPr/>
            <p:nvPr/>
          </p:nvSpPr>
          <p:spPr>
            <a:xfrm rot="15660000">
              <a:off x="6394602" y="-278564"/>
              <a:ext cx="552278" cy="5105097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 rot="15660000">
              <a:off x="7468480" y="1179374"/>
              <a:ext cx="536408" cy="2935113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12" name="Freeform 11"/>
          <p:cNvSpPr/>
          <p:nvPr/>
        </p:nvSpPr>
        <p:spPr>
          <a:xfrm rot="15660000">
            <a:off x="5750719" y="-642144"/>
            <a:ext cx="985838" cy="6048375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13" name="Group 29"/>
          <p:cNvGrpSpPr>
            <a:grpSpLocks/>
          </p:cNvGrpSpPr>
          <p:nvPr/>
        </p:nvGrpSpPr>
        <p:grpSpPr bwMode="auto">
          <a:xfrm>
            <a:off x="787400" y="-969963"/>
            <a:ext cx="5637213" cy="2701926"/>
            <a:chOff x="787878" y="-970104"/>
            <a:chExt cx="5636587" cy="2701922"/>
          </a:xfrm>
        </p:grpSpPr>
        <p:sp>
          <p:nvSpPr>
            <p:cNvPr id="14" name="Oval 13"/>
            <p:cNvSpPr/>
            <p:nvPr/>
          </p:nvSpPr>
          <p:spPr>
            <a:xfrm>
              <a:off x="2383139" y="1122219"/>
              <a:ext cx="609532" cy="6095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2856161" y="76057"/>
              <a:ext cx="1023823" cy="838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6" name="Oval 15"/>
            <p:cNvSpPr/>
            <p:nvPr/>
          </p:nvSpPr>
          <p:spPr>
            <a:xfrm>
              <a:off x="1948212" y="45895"/>
              <a:ext cx="1023823" cy="8683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7" name="Pie 16"/>
            <p:cNvSpPr/>
            <p:nvPr/>
          </p:nvSpPr>
          <p:spPr>
            <a:xfrm>
              <a:off x="1219630" y="-765316"/>
              <a:ext cx="3504811" cy="1520823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8" name="Oval 17"/>
            <p:cNvSpPr/>
            <p:nvPr/>
          </p:nvSpPr>
          <p:spPr>
            <a:xfrm>
              <a:off x="2345043" y="141145"/>
              <a:ext cx="1023823" cy="9524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9" name="Arc 18"/>
            <p:cNvSpPr/>
            <p:nvPr/>
          </p:nvSpPr>
          <p:spPr>
            <a:xfrm rot="12469977">
              <a:off x="1178360" y="-177942"/>
              <a:ext cx="1133349" cy="831849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0" name="Pie 19"/>
            <p:cNvSpPr/>
            <p:nvPr/>
          </p:nvSpPr>
          <p:spPr>
            <a:xfrm rot="60000">
              <a:off x="787878" y="-198580"/>
              <a:ext cx="380958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1" name="Arc 20"/>
            <p:cNvSpPr/>
            <p:nvPr/>
          </p:nvSpPr>
          <p:spPr>
            <a:xfrm rot="6387309">
              <a:off x="4862458" y="-839837"/>
              <a:ext cx="1452561" cy="1671452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2" name="Oval 21"/>
            <p:cNvSpPr/>
            <p:nvPr/>
          </p:nvSpPr>
          <p:spPr>
            <a:xfrm>
              <a:off x="5362545" y="461820"/>
              <a:ext cx="757154" cy="6429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3" name="Oval 22"/>
            <p:cNvSpPr/>
            <p:nvPr/>
          </p:nvSpPr>
          <p:spPr>
            <a:xfrm>
              <a:off x="4800632" y="152257"/>
              <a:ext cx="757154" cy="6445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4" name="Arc 23"/>
            <p:cNvSpPr/>
            <p:nvPr/>
          </p:nvSpPr>
          <p:spPr>
            <a:xfrm rot="6387309">
              <a:off x="3395747" y="-1039842"/>
              <a:ext cx="1906585" cy="2046060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5" name="Oval 24"/>
            <p:cNvSpPr/>
            <p:nvPr/>
          </p:nvSpPr>
          <p:spPr>
            <a:xfrm>
              <a:off x="6114936" y="590407"/>
              <a:ext cx="152383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6" name="Oval 25"/>
            <p:cNvSpPr/>
            <p:nvPr/>
          </p:nvSpPr>
          <p:spPr>
            <a:xfrm>
              <a:off x="6191128" y="485632"/>
              <a:ext cx="104763" cy="1047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7" name="Rectangle 2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/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08FE9-0BF5-4B41-8DBF-28D5161FCD7F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76B07-7807-344B-8FE0-3D6E300C34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 rot="15660000">
            <a:off x="5180013" y="1836738"/>
            <a:ext cx="1039812" cy="7135812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6" name="Picture 32" descr="TitleSlideOverla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787400" y="-969963"/>
            <a:ext cx="5637213" cy="2701926"/>
            <a:chOff x="787878" y="-970104"/>
            <a:chExt cx="5636587" cy="2701922"/>
          </a:xfrm>
        </p:grpSpPr>
        <p:sp>
          <p:nvSpPr>
            <p:cNvPr id="8" name="Oval 7"/>
            <p:cNvSpPr/>
            <p:nvPr/>
          </p:nvSpPr>
          <p:spPr>
            <a:xfrm>
              <a:off x="2383139" y="1122219"/>
              <a:ext cx="609532" cy="6095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2856161" y="76057"/>
              <a:ext cx="1023823" cy="838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1948212" y="45895"/>
              <a:ext cx="1023823" cy="8683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1" name="Pie 10"/>
            <p:cNvSpPr/>
            <p:nvPr/>
          </p:nvSpPr>
          <p:spPr>
            <a:xfrm>
              <a:off x="1219630" y="-765316"/>
              <a:ext cx="3504811" cy="1520823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2" name="Oval 11"/>
            <p:cNvSpPr/>
            <p:nvPr/>
          </p:nvSpPr>
          <p:spPr>
            <a:xfrm>
              <a:off x="2345043" y="141145"/>
              <a:ext cx="1023823" cy="9524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3" name="Arc 12"/>
            <p:cNvSpPr/>
            <p:nvPr/>
          </p:nvSpPr>
          <p:spPr>
            <a:xfrm rot="12469977">
              <a:off x="1178360" y="-177942"/>
              <a:ext cx="1133349" cy="831849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4" name="Pie 13"/>
            <p:cNvSpPr/>
            <p:nvPr/>
          </p:nvSpPr>
          <p:spPr>
            <a:xfrm rot="60000">
              <a:off x="787878" y="-198580"/>
              <a:ext cx="380958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5" name="Arc 14"/>
            <p:cNvSpPr/>
            <p:nvPr/>
          </p:nvSpPr>
          <p:spPr>
            <a:xfrm rot="6387309">
              <a:off x="4862458" y="-839837"/>
              <a:ext cx="1452561" cy="1671452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6" name="Oval 15"/>
            <p:cNvSpPr/>
            <p:nvPr/>
          </p:nvSpPr>
          <p:spPr>
            <a:xfrm>
              <a:off x="5362545" y="461820"/>
              <a:ext cx="757154" cy="6429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7" name="Oval 16"/>
            <p:cNvSpPr/>
            <p:nvPr/>
          </p:nvSpPr>
          <p:spPr>
            <a:xfrm>
              <a:off x="4800632" y="152257"/>
              <a:ext cx="757154" cy="6445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8" name="Arc 17"/>
            <p:cNvSpPr/>
            <p:nvPr/>
          </p:nvSpPr>
          <p:spPr>
            <a:xfrm rot="6387309">
              <a:off x="3395747" y="-1039842"/>
              <a:ext cx="1906585" cy="2046060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6114936" y="590407"/>
              <a:ext cx="152383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6191128" y="485632"/>
              <a:ext cx="104763" cy="1047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1" name="Freeform 20"/>
          <p:cNvSpPr/>
          <p:nvPr/>
        </p:nvSpPr>
        <p:spPr>
          <a:xfrm rot="15660000">
            <a:off x="5752306" y="67470"/>
            <a:ext cx="968375" cy="6030912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2" name="Freeform 21"/>
          <p:cNvSpPr/>
          <p:nvPr/>
        </p:nvSpPr>
        <p:spPr>
          <a:xfrm rot="15669120">
            <a:off x="4038600" y="-17462"/>
            <a:ext cx="1789113" cy="8821737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3" name="Freeform 22"/>
          <p:cNvSpPr/>
          <p:nvPr/>
        </p:nvSpPr>
        <p:spPr>
          <a:xfrm rot="15660000">
            <a:off x="6128543" y="621507"/>
            <a:ext cx="931863" cy="5295900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4" name="Freeform 23"/>
          <p:cNvSpPr/>
          <p:nvPr/>
        </p:nvSpPr>
        <p:spPr>
          <a:xfrm rot="15660000">
            <a:off x="5624513" y="77788"/>
            <a:ext cx="962025" cy="6321425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5" name="Freeform 24"/>
          <p:cNvSpPr/>
          <p:nvPr/>
        </p:nvSpPr>
        <p:spPr>
          <a:xfrm rot="15660000">
            <a:off x="6395244" y="411957"/>
            <a:ext cx="552450" cy="510381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6" name="Freeform 25"/>
          <p:cNvSpPr/>
          <p:nvPr/>
        </p:nvSpPr>
        <p:spPr>
          <a:xfrm rot="15660000">
            <a:off x="7469188" y="1865313"/>
            <a:ext cx="528637" cy="2947987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/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1" descr="SectionHeaderOverla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4"/>
          <p:cNvSpPr/>
          <p:nvPr/>
        </p:nvSpPr>
        <p:spPr>
          <a:xfrm rot="4809906">
            <a:off x="3408362" y="1817688"/>
            <a:ext cx="1100137" cy="8104188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Freeform 5"/>
          <p:cNvSpPr/>
          <p:nvPr/>
        </p:nvSpPr>
        <p:spPr>
          <a:xfrm rot="15600000" flipH="1" flipV="1">
            <a:off x="3393281" y="-445293"/>
            <a:ext cx="2008187" cy="926465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2786063" y="-981075"/>
            <a:ext cx="4392612" cy="2733675"/>
            <a:chOff x="2786799" y="-981635"/>
            <a:chExt cx="4391155" cy="2734235"/>
          </a:xfrm>
        </p:grpSpPr>
        <p:sp>
          <p:nvSpPr>
            <p:cNvPr id="8" name="Oval 7"/>
            <p:cNvSpPr/>
            <p:nvPr/>
          </p:nvSpPr>
          <p:spPr>
            <a:xfrm>
              <a:off x="4495969" y="1142875"/>
              <a:ext cx="609398" cy="6097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grpSp>
          <p:nvGrpSpPr>
            <p:cNvPr id="9" name="Group 30"/>
            <p:cNvGrpSpPr>
              <a:grpSpLocks/>
            </p:cNvGrpSpPr>
            <p:nvPr/>
          </p:nvGrpSpPr>
          <p:grpSpPr bwMode="auto">
            <a:xfrm flipH="1">
              <a:off x="2913758" y="-725995"/>
              <a:ext cx="1671083" cy="1686270"/>
              <a:chOff x="7015488" y="-737356"/>
              <a:chExt cx="1671083" cy="1686270"/>
            </a:xfrm>
          </p:grpSpPr>
          <p:sp>
            <p:nvSpPr>
              <p:cNvPr id="17" name="Arc 16"/>
              <p:cNvSpPr/>
              <p:nvPr/>
            </p:nvSpPr>
            <p:spPr>
              <a:xfrm rot="6387309">
                <a:off x="7124600" y="-846468"/>
                <a:ext cx="1452860" cy="1671083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7624887" y="305844"/>
                <a:ext cx="756986" cy="6430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7063098" y="145475"/>
                <a:ext cx="755400" cy="6446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</p:grpSp>
        <p:grpSp>
          <p:nvGrpSpPr>
            <p:cNvPr id="10" name="Group 29"/>
            <p:cNvGrpSpPr>
              <a:grpSpLocks/>
            </p:cNvGrpSpPr>
            <p:nvPr/>
          </p:nvGrpSpPr>
          <p:grpSpPr bwMode="auto">
            <a:xfrm>
              <a:off x="3353348" y="-981634"/>
              <a:ext cx="3824606" cy="2064172"/>
              <a:chOff x="3441716" y="-977152"/>
              <a:chExt cx="4193438" cy="2064172"/>
            </a:xfrm>
          </p:grpSpPr>
          <p:sp>
            <p:nvSpPr>
              <p:cNvPr id="13" name="Pie 12"/>
              <p:cNvSpPr/>
              <p:nvPr/>
            </p:nvSpPr>
            <p:spPr>
              <a:xfrm>
                <a:off x="3481737" y="-772324"/>
                <a:ext cx="3504392" cy="1521138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4607527" y="134325"/>
                <a:ext cx="1023129" cy="95269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5" name="Arc 14"/>
              <p:cNvSpPr/>
              <p:nvPr/>
            </p:nvSpPr>
            <p:spPr>
              <a:xfrm rot="12469977">
                <a:off x="3441716" y="-184829"/>
                <a:ext cx="1132751" cy="830433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6" name="Arc 15"/>
              <p:cNvSpPr/>
              <p:nvPr/>
            </p:nvSpPr>
            <p:spPr>
              <a:xfrm rot="6387309">
                <a:off x="5659330" y="-1047587"/>
                <a:ext cx="1905390" cy="204625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</p:grpSp>
        <p:sp>
          <p:nvSpPr>
            <p:cNvPr id="11" name="Oval 10"/>
            <p:cNvSpPr/>
            <p:nvPr/>
          </p:nvSpPr>
          <p:spPr>
            <a:xfrm>
              <a:off x="3062932" y="90148"/>
              <a:ext cx="268198" cy="26675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2" name="Chord 11"/>
            <p:cNvSpPr/>
            <p:nvPr/>
          </p:nvSpPr>
          <p:spPr>
            <a:xfrm rot="17618442">
              <a:off x="2809760" y="-85246"/>
              <a:ext cx="182600" cy="228524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0" name="Round Same Side Corner Rectangle 19"/>
          <p:cNvSpPr/>
          <p:nvPr/>
        </p:nvSpPr>
        <p:spPr>
          <a:xfrm rot="4733987">
            <a:off x="1458913" y="2141538"/>
            <a:ext cx="809625" cy="260667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1" name="Freeform 20"/>
          <p:cNvSpPr/>
          <p:nvPr/>
        </p:nvSpPr>
        <p:spPr>
          <a:xfrm rot="4733987">
            <a:off x="814388" y="2201862"/>
            <a:ext cx="700088" cy="2513013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2" name="Freeform 21"/>
          <p:cNvSpPr/>
          <p:nvPr/>
        </p:nvSpPr>
        <p:spPr>
          <a:xfrm rot="4733987">
            <a:off x="390524" y="3357563"/>
            <a:ext cx="379413" cy="1208088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anchor="ctr" anchorCtr="0"/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rtlCol="0" anchor="b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64740-8088-6741-809F-39D8C350B224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F296B-24D1-694E-BF1A-1C1DF80BF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69191-B0F8-6549-9590-131528233965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F6E94-861F-FE4D-8632-260EFF3AA4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748E2-FF6D-ED45-BFEE-B205158D40D1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DBDDB-F961-0742-B376-D9E2A33CC2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A4D1B-8386-7E42-9823-B91CBA2249BC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E79A9-2F35-5649-8C08-2D5277E12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/>
          <a:lstStyle>
            <a:lvl1pPr marL="0" indent="0" algn="ctr"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C82E4-1A2A-914F-B78F-225FCA87661C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78869-EC44-FA49-9F72-FBB687A45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525" y="2476500"/>
            <a:ext cx="9124950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9525" y="2476500"/>
            <a:ext cx="9124950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/>
          <a:lstStyle>
            <a:lvl1pPr marL="0" indent="0"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10307-BDD8-F748-8BC8-CAFD3D293837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D5F70-9FE6-A24E-A129-221AA10AE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9525" y="3810000"/>
            <a:ext cx="9124950" cy="3035300"/>
            <a:chOff x="9144" y="3810000"/>
            <a:chExt cx="9125712" cy="3035300"/>
          </a:xfrm>
        </p:grpSpPr>
        <p:sp>
          <p:nvSpPr>
            <p:cNvPr id="6" name="Rectangle 5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0254D-7064-4E47-80F1-1D090861CBC2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A64F6-5E89-1543-8511-8221B2E37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9525" y="3810000"/>
            <a:ext cx="9124950" cy="3035300"/>
            <a:chOff x="9144" y="3810000"/>
            <a:chExt cx="9125712" cy="3035300"/>
          </a:xfrm>
        </p:grpSpPr>
        <p:sp>
          <p:nvSpPr>
            <p:cNvPr id="7" name="Rectangle 6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BC6B8-941E-E442-85D5-8B418CD430E8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2C7F-8334-F54C-8417-AA2997268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7D5E7-1760-FC4D-B8C5-580D98292796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2A2F9-D9E8-664D-B896-5F3EA2B4F1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>
            <a:off x="7299325" y="444500"/>
            <a:ext cx="1535113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CE618-5C8C-3B45-A35C-86AF6C42D2D9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B3CC1-D719-FA41-8ECA-04A748803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TextSlideOverlay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-573088" y="-606425"/>
            <a:ext cx="7562851" cy="1982788"/>
            <a:chOff x="-573169" y="-607194"/>
            <a:chExt cx="7563453" cy="1983277"/>
          </a:xfrm>
        </p:grpSpPr>
        <p:grpSp>
          <p:nvGrpSpPr>
            <p:cNvPr id="1034" name="Group 32"/>
            <p:cNvGrpSpPr>
              <a:grpSpLocks/>
            </p:cNvGrpSpPr>
            <p:nvPr userDrawn="1"/>
          </p:nvGrpSpPr>
          <p:grpSpPr bwMode="auto"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40180" y="-41839"/>
                <a:ext cx="581168" cy="790638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955" y="12084"/>
                <a:ext cx="1189132" cy="10130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162" y="-548343"/>
                <a:ext cx="1106761" cy="1195483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13" y="62896"/>
                <a:ext cx="609648" cy="49065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974" y="-607194"/>
                <a:ext cx="1385998" cy="120521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116" y="-402356"/>
                <a:ext cx="1600327" cy="80029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0662" y="761568"/>
                <a:ext cx="417545" cy="41761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69841" y="162934"/>
                <a:ext cx="779524" cy="982904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626" y="842596"/>
                <a:ext cx="533532" cy="533442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9014" y="491627"/>
                <a:ext cx="228618" cy="1937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44" y="-604018"/>
                <a:ext cx="1385998" cy="120521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977" y="-343604"/>
                <a:ext cx="1600327" cy="685969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121" y="62896"/>
                <a:ext cx="685855" cy="53353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141" y="-257858"/>
                <a:ext cx="838267" cy="52718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59" y="-146629"/>
                <a:ext cx="582756" cy="909709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89" y="-146705"/>
                <a:ext cx="300062" cy="300112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493" y="-119712"/>
                <a:ext cx="182578" cy="22865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565" y="-114948"/>
                <a:ext cx="228618" cy="228656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631" y="-619"/>
                <a:ext cx="665216" cy="66532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1693" y="-299143"/>
                <a:ext cx="838267" cy="60975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/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0353" y="-79920"/>
              <a:ext cx="851110" cy="1136741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712788" y="1371600"/>
            <a:ext cx="77168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1488"/>
            <a:ext cx="7716837" cy="3389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88" y="300038"/>
            <a:ext cx="2743200" cy="184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1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CBAAF8F-EF8E-4044-87A3-F1F29D288DBC}" type="datetime1">
              <a:rPr lang="en-US"/>
              <a:pPr>
                <a:defRPr/>
              </a:pPr>
              <a:t>10/4/10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5888"/>
            <a:ext cx="2743200" cy="184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1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4838"/>
            <a:ext cx="1385888" cy="2333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9BB0D68-1DC4-684A-95CF-2B17B38DE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83" r:id="rId8"/>
    <p:sldLayoutId id="2147484091" r:id="rId9"/>
    <p:sldLayoutId id="2147484092" r:id="rId10"/>
    <p:sldLayoutId id="2147484093" r:id="rId11"/>
    <p:sldLayoutId id="2147484094" r:id="rId12"/>
    <p:sldLayoutId id="2147484095" r:id="rId13"/>
    <p:sldLayoutId id="2147484096" r:id="rId14"/>
  </p:sldLayoutIdLst>
  <p:txStyles>
    <p:titleStyle>
      <a:lvl1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charset="0"/>
          <a:ea typeface="ＭＳ Ｐゴシック" charset="-128"/>
          <a:cs typeface="ＭＳ Ｐゴシック" charset="-128"/>
        </a:defRPr>
      </a:lvl6pPr>
      <a:lvl7pPr marL="914400" algn="l" rtl="0" fontAlgn="base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charset="0"/>
          <a:ea typeface="ＭＳ Ｐゴシック" charset="-128"/>
          <a:cs typeface="ＭＳ Ｐゴシック" charset="-128"/>
        </a:defRPr>
      </a:lvl7pPr>
      <a:lvl8pPr marL="1371600" algn="l" rtl="0" fontAlgn="base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charset="0"/>
          <a:ea typeface="ＭＳ Ｐゴシック" charset="-128"/>
          <a:cs typeface="ＭＳ Ｐゴシック" charset="-128"/>
        </a:defRPr>
      </a:lvl8pPr>
      <a:lvl9pPr marL="1828800" algn="l" rtl="0" fontAlgn="base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2000"/>
        </a:spcAft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631825" indent="-282575" algn="l" rtl="0" eaLnBrk="0" fontAlgn="base" hangingPunct="0">
        <a:spcBef>
          <a:spcPct val="0"/>
        </a:spcBef>
        <a:spcAft>
          <a:spcPts val="1000"/>
        </a:spcAft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ＭＳ Ｐゴシック" charset="-128"/>
          <a:cs typeface="+mn-cs"/>
        </a:defRPr>
      </a:lvl2pPr>
      <a:lvl3pPr marL="914400" indent="-282575" algn="l" rtl="0" eaLnBrk="0" fontAlgn="base" hangingPunct="0">
        <a:spcBef>
          <a:spcPct val="0"/>
        </a:spcBef>
        <a:spcAft>
          <a:spcPts val="1000"/>
        </a:spcAft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ＭＳ Ｐゴシック" charset="-128"/>
          <a:cs typeface="+mn-cs"/>
        </a:defRPr>
      </a:lvl3pPr>
      <a:lvl4pPr marL="1196975" indent="-282575" algn="l" rtl="0" eaLnBrk="0" fontAlgn="base" hangingPunct="0">
        <a:spcBef>
          <a:spcPct val="0"/>
        </a:spcBef>
        <a:spcAft>
          <a:spcPts val="1000"/>
        </a:spcAft>
        <a:buBlip>
          <a:blip r:embed="rId17"/>
        </a:buBlip>
        <a:defRPr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ＭＳ Ｐゴシック" charset="-128"/>
          <a:cs typeface="+mn-cs"/>
        </a:defRPr>
      </a:lvl4pPr>
      <a:lvl5pPr marL="1492250" indent="-295275" algn="l" rtl="0" eaLnBrk="0" fontAlgn="base" hangingPunct="0">
        <a:spcBef>
          <a:spcPct val="0"/>
        </a:spcBef>
        <a:spcAft>
          <a:spcPts val="1000"/>
        </a:spcAft>
        <a:buBlip>
          <a:blip r:embed="rId17"/>
        </a:buBlip>
        <a:defRPr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audio" Target="../media/audio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cnews.canoe.ca/CNEWS/Canada/2010/09/18/15398386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Volumes/KINDT%204GB/Black%20widow%20video/BlackWidow.mov" TargetMode="Externa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 rot="21042312">
            <a:off x="1022350" y="2849563"/>
            <a:ext cx="7551738" cy="1612900"/>
          </a:xfrm>
        </p:spPr>
        <p:txBody>
          <a:bodyPr/>
          <a:lstStyle/>
          <a:p>
            <a:pPr eaLnBrk="1" hangingPunct="1"/>
            <a:r>
              <a:rPr lang="en-US" smtClean="0"/>
              <a:t>Canadian News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 bwMode="auto">
          <a:xfrm rot="21060000">
            <a:off x="2546350" y="4686300"/>
            <a:ext cx="6400800" cy="914400"/>
          </a:xfrm>
        </p:spPr>
        <p:txBody>
          <a:bodyPr wrap="square" numCol="1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spcAft>
                <a:spcPct val="0"/>
              </a:spcAft>
              <a:defRPr/>
            </a:pPr>
            <a:r>
              <a:rPr lang="en-US" sz="2800" dirty="0" smtClean="0"/>
              <a:t>Headline: Man finds black widow spider in supermarket grapes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 rot="21060000">
            <a:off x="4181475" y="1703388"/>
            <a:ext cx="6400800" cy="91440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  <a:normAutofit/>
          </a:bodyPr>
          <a:lstStyle/>
          <a:p>
            <a:pPr defTabSz="914400"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Good morning! What’s new?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097213" y="3011488"/>
            <a:ext cx="3973513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“It’s basically about…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25550" y="3011488"/>
            <a:ext cx="7204075" cy="3389312"/>
          </a:xfrm>
        </p:spPr>
        <p:txBody>
          <a:bodyPr vert="horz"/>
          <a:lstStyle/>
          <a:p>
            <a:pPr marL="0" indent="0" eaLnBrk="1" fontAlgn="auto" hangingPunct="1">
              <a:spcBef>
                <a:spcPts val="0"/>
              </a:spcBef>
              <a:buFontTx/>
              <a:buNone/>
              <a:defRPr/>
            </a:pPr>
            <a:r>
              <a:rPr lang="en-US" sz="4000" dirty="0" smtClean="0">
                <a:ea typeface="+mn-ea"/>
                <a:cs typeface="+mn-cs"/>
              </a:rPr>
              <a:t>…a man who bought several crates of grapes to make wine and found a deadly, poisonous spider.”</a:t>
            </a:r>
            <a:endParaRPr lang="en-US" sz="4000" dirty="0"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097213" y="3011488"/>
            <a:ext cx="3810001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028E-6 9.26355E-9 C 0.00763 0.0007 0.01544 0.00093 0.02342 0.00232 C 0.02932 0.00324 0.03383 0.00903 0.04008 0.01112 C 0.04719 0.01575 0.04927 0.01691 0.05187 0.02687 C 0.05239 0.03544 0.05239 0.04864 0.05517 0.05813 C 0.05864 0.07064 0.0576 0.06299 0.06194 0.07365 C 0.07304 0.10121 0.08657 0.12946 0.10704 0.14729 C 0.11537 0.16443 0.12977 0.16489 0.14209 0.17624 C 0.15527 0.18828 0.1355 0.17068 0.15892 0.18759 C 0.17019 0.1957 0.1813 0.20843 0.19396 0.21422 C 0.1983 0.21607 0.20281 0.21677 0.20732 0.21862 C 0.22224 0.21793 0.23734 0.21839 0.25226 0.21654 C 0.26319 0.21515 0.27446 0.19361 0.28262 0.18527 C 0.30638 0.16026 0.27585 0.19847 0.30743 0.15633 C 0.3109 0.15169 0.31749 0.14289 0.31749 0.14289 C 0.32443 0.11626 0.31159 0.1635 0.32443 0.12714 C 0.3331 0.10213 0.32686 0.11487 0.33102 0.09588 C 0.33397 0.0806 0.33692 0.06392 0.34108 0.0491 C 0.34143 0.04771 0.34542 0.03451 0.34611 0.03127 C 0.34768 0.02154 0.34768 0.01181 0.34941 0.00232 C 0.3501 -0.00231 0.35184 -0.00671 0.35288 -0.01111 C 0.3534 -0.01412 0.35375 -0.01713 0.35444 -0.02015 C 0.35357 -0.03543 0.3534 -0.08221 0.34438 -0.09379 C 0.34022 -0.11047 0.33622 -0.13108 0.33102 -0.14729 C 0.32894 -0.15285 0.32686 -0.15817 0.32443 -0.16304 C 0.32304 -0.16581 0.32044 -0.16697 0.3194 -0.16952 C 0.30638 -0.19847 0.30638 -0.20704 0.29094 -0.22765 C 0.28609 -0.25683 0.29424 -0.21445 0.27759 -0.25891 C 0.27585 -0.26355 0.27481 -0.26864 0.27255 -0.27235 C 0.2415 -0.32237 0.26214 -0.27883 0.24913 -0.30801 C 0.24722 -0.31565 0.24375 -0.3226 0.24393 -0.33024 C 0.24445 -0.35062 0.2448 -0.371 0.24722 -0.39069 C 0.24809 -0.3974 0.25191 -0.4025 0.25416 -0.40852 C 0.26457 -0.43863 0.27949 -0.46016 0.30413 -0.46873 C 0.31818 -0.48124 0.32651 -0.47915 0.34282 -0.48425 C 0.35756 -0.49421 0.37387 -0.49977 0.38966 -0.50671 C 0.39799 -0.51065 0.40545 -0.51621 0.41464 -0.51783 C 0.4339 -0.52154 0.44466 -0.52061 0.46652 -0.52223 C 0.48265 -0.52362 0.51509 -0.52663 0.51509 -0.52663 C 0.55795 -0.5257 0.60271 -0.52964 0.64539 -0.51783 C 0.65753 -0.51459 0.66724 -0.50486 0.6787 -0.5 C 0.68373 -0.49351 0.68563 -0.4861 0.69049 -0.47985 C 0.69257 -0.46572 0.69709 -0.45298 0.70229 -0.43978 C 0.70455 -0.41454 0.70767 -0.39022 0.69882 -0.36614 C 0.69743 -0.35502 0.69674 -0.34669 0.69223 -0.33696 C 0.68876 -0.32353 0.69344 -0.33673 0.6839 -0.32584 C 0.68164 -0.32353 0.68043 -0.31982 0.6787 -0.31704 C 0.66967 -0.30407 0.65892 -0.29273 0.65042 -0.27906 C 0.6374 -0.25915 0.6211 -0.24363 0.60843 -0.22325 C 0.59837 -0.20704 0.58779 -0.19129 0.57686 -0.17624 C 0.56471 -0.16026 0.55465 -0.14034 0.53834 -0.13177 C 0.53418 -0.12668 0.53019 -0.12181 0.52672 -0.11602 C 0.52516 -0.11371 0.52498 -0.10977 0.52342 -0.10722 C 0.50867 -0.08383 0.52845 -0.12459 0.51336 -0.09587 C 0.50815 -0.08638 0.50347 -0.07665 0.49827 -0.06693 C 0.49774 -0.06415 0.49722 -0.06114 0.4967 -0.05813 C 0.49549 -0.05373 0.49323 -0.04469 0.49323 -0.04469 C 0.49271 -0.04029 0.49237 -0.03566 0.49167 -0.03126 C 0.49063 -0.02686 0.48803 -0.01783 0.48803 -0.01783 C 0.48508 0.01621 0.48508 0.00602 0.48976 0.06022 C 0.49115 0.07758 0.49757 0.08708 0.50503 0.10051 C 0.52359 0.13386 0.56384 0.13664 0.59195 0.14498 C 0.64625 0.14243 0.67332 0.14289 0.71738 0.13618 C 0.72935 0.13201 0.74237 0.12853 0.75416 0.12274 C 0.77169 0.11348 0.78938 0.09843 0.80604 0.08708 C 0.81593 0.08013 0.82217 0.07573 0.83102 0.06693 C 0.8364 0.05234 0.83969 0.05628 0.84785 0.0447 C 0.85149 0.03914 0.85444 0.03266 0.85774 0.02687 C 0.86051 0.02154 0.86624 0.01112 0.86624 0.01112 C 0.86815 -0.0037 0.87335 -0.01204 0.8796 -0.02455 C 0.88133 -0.02825 0.88463 -0.03566 0.88463 -0.03566 " pathEditMode="relative" ptsTypes="fffff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rpris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“I found this news at…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eaLnBrk="1" fontAlgn="auto" hangingPunct="1">
              <a:spcBef>
                <a:spcPts val="0"/>
              </a:spcBef>
              <a:buFontTx/>
              <a:buNone/>
              <a:defRPr/>
            </a:pPr>
            <a:r>
              <a:rPr lang="en-US" sz="4000" dirty="0" err="1" smtClean="0">
                <a:ea typeface="+mn-ea"/>
                <a:cs typeface="+mn-cs"/>
                <a:hlinkClick r:id="rId2"/>
              </a:rPr>
              <a:t>cnews.canoe.ca</a:t>
            </a:r>
            <a:endParaRPr lang="en-US" sz="4000" dirty="0" smtClean="0">
              <a:ea typeface="+mn-ea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buFontTx/>
              <a:buNone/>
              <a:defRPr/>
            </a:pPr>
            <a:r>
              <a:rPr lang="en-US" sz="4000" dirty="0" smtClean="0">
                <a:ea typeface="+mn-ea"/>
                <a:cs typeface="+mn-cs"/>
              </a:rPr>
              <a:t>??????</a:t>
            </a:r>
          </a:p>
          <a:p>
            <a:pPr algn="ctr" eaLnBrk="1" fontAlgn="auto" hangingPunct="1">
              <a:spcBef>
                <a:spcPts val="0"/>
              </a:spcBef>
              <a:buFontTx/>
              <a:buNone/>
              <a:defRPr/>
            </a:pPr>
            <a:r>
              <a:rPr lang="en-US" sz="4000" dirty="0" smtClean="0">
                <a:ea typeface="+mn-ea"/>
                <a:cs typeface="+mn-cs"/>
              </a:rPr>
              <a:t>A Canadian online news network</a:t>
            </a:r>
            <a:endParaRPr lang="en-US" sz="4000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3429000" cy="1066800"/>
          </a:xfrm>
        </p:spPr>
        <p:txBody>
          <a:bodyPr/>
          <a:lstStyle/>
          <a:p>
            <a:pPr eaLnBrk="1" hangingPunct="1"/>
            <a:r>
              <a:rPr lang="en-US" smtClean="0"/>
              <a:t>Interesting?</a:t>
            </a:r>
            <a:br>
              <a:rPr lang="en-US" smtClean="0"/>
            </a:br>
            <a:r>
              <a:rPr lang="en-US" smtClean="0"/>
              <a:t>Relevant?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5325" y="990600"/>
            <a:ext cx="4257675" cy="525780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533400" y="3086100"/>
            <a:ext cx="3429000" cy="29337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smtClean="0"/>
              <a:t>“I think this news is relevant because it’s important that our food supply is safe!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6438" y="1676400"/>
            <a:ext cx="4278312" cy="30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Useful vocabulary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8" y="3012142"/>
            <a:ext cx="7716838" cy="3388658"/>
          </a:xfrm>
        </p:spPr>
        <p:txBody>
          <a:bodyPr vert="horz" numCol="2"/>
          <a:lstStyle/>
          <a:p>
            <a:pPr marL="457200" indent="-457200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made a joke</a:t>
            </a:r>
          </a:p>
          <a:p>
            <a:pPr marL="457200" indent="-457200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went online</a:t>
            </a:r>
          </a:p>
          <a:p>
            <a:pPr marL="457200" indent="-457200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bare hands</a:t>
            </a:r>
          </a:p>
          <a:p>
            <a:pPr marL="457200" indent="-457200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one of the most </a:t>
            </a:r>
            <a:r>
              <a:rPr lang="en-US" u="sng" dirty="0" smtClean="0">
                <a:ea typeface="+mn-ea"/>
                <a:cs typeface="+mn-cs"/>
              </a:rPr>
              <a:t>dangerous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u="sng" dirty="0" smtClean="0">
                <a:ea typeface="+mn-ea"/>
                <a:cs typeface="+mn-cs"/>
              </a:rPr>
              <a:t> </a:t>
            </a:r>
            <a:r>
              <a:rPr lang="en-US" i="1" u="sng" dirty="0" err="1" smtClean="0">
                <a:ea typeface="+mn-ea"/>
                <a:cs typeface="+mn-cs"/>
              </a:rPr>
              <a:t>x</a:t>
            </a:r>
            <a:r>
              <a:rPr lang="en-US" u="sng" dirty="0" smtClean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around</a:t>
            </a:r>
          </a:p>
          <a:p>
            <a:pPr marL="457200" indent="-457200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lethal</a:t>
            </a:r>
          </a:p>
          <a:p>
            <a:pPr marL="457200" indent="-457200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rattlesnake</a:t>
            </a:r>
          </a:p>
          <a:p>
            <a:pPr marL="457200" indent="-457200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refrigerated truck</a:t>
            </a:r>
          </a:p>
          <a:p>
            <a:pPr marL="457200" indent="-457200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make </a:t>
            </a:r>
            <a:r>
              <a:rPr lang="en-US" u="sng" dirty="0" smtClean="0">
                <a:ea typeface="+mn-ea"/>
                <a:cs typeface="+mn-cs"/>
              </a:rPr>
              <a:t>her</a:t>
            </a:r>
            <a:r>
              <a:rPr lang="en-US" dirty="0" smtClean="0">
                <a:ea typeface="+mn-ea"/>
                <a:cs typeface="+mn-cs"/>
              </a:rPr>
              <a:t> skin crawl</a:t>
            </a:r>
          </a:p>
          <a:p>
            <a:pPr marL="457200" indent="-457200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creepy</a:t>
            </a:r>
          </a:p>
          <a:p>
            <a:pPr marL="576263" indent="-576263" eaLnBrk="1" fontAlgn="auto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produce (</a:t>
            </a:r>
            <a:r>
              <a:rPr lang="en-US" dirty="0" err="1" smtClean="0">
                <a:ea typeface="+mn-ea"/>
                <a:cs typeface="+mn-cs"/>
              </a:rPr>
              <a:t>n</a:t>
            </a:r>
            <a:r>
              <a:rPr lang="en-US" dirty="0" smtClean="0">
                <a:ea typeface="+mn-ea"/>
                <a:cs typeface="+mn-cs"/>
              </a:rPr>
              <a:t>.)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“This news is about…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3012142"/>
            <a:ext cx="8087897" cy="3388658"/>
          </a:xfrm>
        </p:spPr>
        <p:txBody>
          <a:bodyPr vert="horz" numCol="2"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Donato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Tersign</a:t>
            </a: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found BW spider 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crate of grapes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15 times more poisonous than a rattlesnake, lethal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bought grapes in Toronto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early September, 2010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at first, made a joke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went online, more info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/>
              <a:t>using his bare hands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one of the most dangerous spiders around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survived 15 hours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refrigerated truck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wife said, “It made her skin crawl.”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More information!</a:t>
            </a:r>
          </a:p>
        </p:txBody>
      </p:sp>
      <p:pic>
        <p:nvPicPr>
          <p:cNvPr id="22531" name="Picture 3" descr="/Volumes/KINDT 4GB/Black widow video/BlackWidow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895600"/>
            <a:ext cx="553720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5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25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53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Questions &amp; comments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2350" y="3011488"/>
            <a:ext cx="6951663" cy="3389312"/>
          </a:xfrm>
        </p:spPr>
        <p:txBody>
          <a:bodyPr vert="horz"/>
          <a:lstStyle/>
          <a:p>
            <a:pPr marL="0" indent="0" eaLnBrk="1" fontAlgn="auto" hangingPunct="1">
              <a:spcBef>
                <a:spcPts val="0"/>
              </a:spcBef>
              <a:buFontTx/>
              <a:buNone/>
              <a:defRPr/>
            </a:pPr>
            <a:r>
              <a:rPr lang="en-US" sz="4400" dirty="0" smtClean="0">
                <a:ea typeface="+mn-ea"/>
                <a:cs typeface="+mn-cs"/>
              </a:rPr>
              <a:t>So, what do you think? Any questions or comments?</a:t>
            </a:r>
            <a:endParaRPr lang="en-US" sz="4400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Opinion: “I think…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8" y="3012142"/>
            <a:ext cx="7716838" cy="3388658"/>
          </a:xfrm>
        </p:spPr>
        <p:txBody>
          <a:bodyPr vert="horz" numCol="2"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supermarket operators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customers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work together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aware of dangers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make informed choices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know alternatives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online comments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share experiences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participate in surveys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39% had “creepy experiences” with produce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en-US" dirty="0" smtClean="0">
                <a:ea typeface="+mn-ea"/>
                <a:cs typeface="+mn-cs"/>
              </a:rPr>
              <a:t>Have you?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“Well, I guess that’s all for now.”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algn="ctr" eaLnBrk="1" fontAlgn="auto" hangingPunct="1">
              <a:spcBef>
                <a:spcPts val="0"/>
              </a:spcBef>
              <a:buFontTx/>
              <a:buNone/>
              <a:defRPr/>
            </a:pPr>
            <a:r>
              <a:rPr lang="en-US" sz="3600" dirty="0" smtClean="0">
                <a:ea typeface="+mn-ea"/>
                <a:cs typeface="+mn-cs"/>
              </a:rPr>
              <a:t>Thanks for listening.</a:t>
            </a:r>
            <a:endParaRPr lang="en-US" sz="3600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103</TotalTime>
  <Words>255</Words>
  <Application>Microsoft Macintosh PowerPoint</Application>
  <PresentationFormat>On-screen Show (4:3)</PresentationFormat>
  <Paragraphs>54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ＭＳ Ｐゴシック</vt:lpstr>
      <vt:lpstr>Arial Rounded MT Bold</vt:lpstr>
      <vt:lpstr>Calibri</vt:lpstr>
      <vt:lpstr>Sky</vt:lpstr>
      <vt:lpstr>Canadian News</vt:lpstr>
      <vt:lpstr>“It’s basically about…</vt:lpstr>
      <vt:lpstr>“I found this news at…</vt:lpstr>
      <vt:lpstr>Interesting? Relevant?</vt:lpstr>
      <vt:lpstr>Useful vocabulary</vt:lpstr>
      <vt:lpstr>“This news is about…</vt:lpstr>
      <vt:lpstr>More information!</vt:lpstr>
      <vt:lpstr>Questions &amp; comments</vt:lpstr>
      <vt:lpstr>Opinion: “I think…</vt:lpstr>
      <vt:lpstr>“Well, I guess that’s all for now.”</vt:lpstr>
    </vt:vector>
  </TitlesOfParts>
  <Company>NUFS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Canadian News</dc:title>
  <dc:creator>Duane Kindt</dc:creator>
  <cp:lastModifiedBy>Duane Kindt</cp:lastModifiedBy>
  <cp:revision>18</cp:revision>
  <dcterms:created xsi:type="dcterms:W3CDTF">2010-10-04T01:01:53Z</dcterms:created>
  <dcterms:modified xsi:type="dcterms:W3CDTF">2010-10-04T01:02:13Z</dcterms:modified>
</cp:coreProperties>
</file>